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B0BEF-ECA7-4371-9467-6EBB74F7330D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08834-22B1-4C7C-8ED6-8A8A7C873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67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08834-22B1-4C7C-8ED6-8A8A7C87307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EDAE40-AD46-41E7-86B7-A1F9ACDCF999}" type="datetimeFigureOut">
              <a:rPr lang="en-US" smtClean="0"/>
              <a:pPr/>
              <a:t>4/14/2013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1ED7DB-D54F-4EF3-BDDF-EE1A6C1DE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gmu.edu/education/tutorials/combine_terms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newspapers.com/usstate/usvirgin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services.gmu.edu/" TargetMode="External"/><Relationship Id="rId2" Type="http://schemas.openxmlformats.org/officeDocument/2006/relationships/hyperlink" Target="http://factfinder2.census.gov/faces/nav/jsf/pages/index.x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irfaxounty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gmu.edu/education/tutorials/more_tutorials.php" TargetMode="External"/><Relationship Id="rId2" Type="http://schemas.openxmlformats.org/officeDocument/2006/relationships/hyperlink" Target="http://infoguides.gmu.edu/lr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suh1@gm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82296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Library Resources: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600" dirty="0" smtClean="0"/>
              <a:t>Online journalism (</a:t>
            </a:r>
            <a:r>
              <a:rPr lang="en-US" sz="3600" dirty="0" err="1" smtClean="0"/>
              <a:t>Comm</a:t>
            </a:r>
            <a:r>
              <a:rPr lang="en-US" sz="3600" dirty="0" smtClean="0"/>
              <a:t> 361)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95600"/>
            <a:ext cx="8229600" cy="3276600"/>
          </a:xfrm>
        </p:spPr>
        <p:txBody>
          <a:bodyPr>
            <a:normAutofit/>
          </a:bodyPr>
          <a:lstStyle/>
          <a:p>
            <a:r>
              <a:rPr lang="en-US" b="1" dirty="0" smtClean="0"/>
              <a:t>Joy </a:t>
            </a:r>
            <a:r>
              <a:rPr lang="en-US" b="1" dirty="0" err="1" smtClean="0"/>
              <a:t>Suh</a:t>
            </a:r>
            <a:endParaRPr lang="en-US" b="1" dirty="0" smtClean="0"/>
          </a:p>
          <a:p>
            <a:r>
              <a:rPr lang="en-US" dirty="0" smtClean="0"/>
              <a:t>Government Information and GIS Librarian</a:t>
            </a:r>
          </a:p>
          <a:p>
            <a:r>
              <a:rPr lang="en-US" dirty="0" smtClean="0"/>
              <a:t>hsuh1@gmu.edu</a:t>
            </a:r>
          </a:p>
          <a:p>
            <a:r>
              <a:rPr lang="en-US" dirty="0" smtClean="0"/>
              <a:t>Feb 26,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Writing a report or story on: </a:t>
            </a:r>
          </a:p>
          <a:p>
            <a:pPr>
              <a:buNone/>
            </a:pPr>
            <a:r>
              <a:rPr lang="en-US" b="1" dirty="0" smtClean="0"/>
              <a:t>	Hidden History, Neighborhood, Transportation, Job Hunting, 	Food Access, Faith (Religion), Sustainability</a:t>
            </a:r>
            <a:r>
              <a:rPr lang="en-US" dirty="0" smtClean="0"/>
              <a:t>, etc.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</a:p>
          <a:p>
            <a:pPr algn="ctr">
              <a:buNone/>
            </a:pPr>
            <a:r>
              <a:rPr lang="en-US" dirty="0" smtClean="0"/>
              <a:t>in  “</a:t>
            </a:r>
            <a:r>
              <a:rPr lang="en-US" sz="3600" b="1" dirty="0" smtClean="0"/>
              <a:t>Fairfax County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to find </a:t>
            </a:r>
            <a:r>
              <a:rPr lang="en-US" sz="3200" u="sng" dirty="0" smtClean="0"/>
              <a:t>Books</a:t>
            </a:r>
            <a:r>
              <a:rPr lang="en-US" sz="3200" dirty="0" smtClean="0"/>
              <a:t>, </a:t>
            </a:r>
            <a:r>
              <a:rPr lang="en-US" sz="3200" u="sng" dirty="0" smtClean="0"/>
              <a:t>Journal Articles</a:t>
            </a:r>
            <a:r>
              <a:rPr lang="en-US" sz="3200" dirty="0" smtClean="0"/>
              <a:t>, and other government resources (data, maps, pictures, etc) on your topic.</a:t>
            </a:r>
          </a:p>
          <a:p>
            <a:r>
              <a:rPr lang="en-US" sz="3200" dirty="0" smtClean="0"/>
              <a:t>Key Resources</a:t>
            </a:r>
          </a:p>
          <a:p>
            <a:r>
              <a:rPr lang="en-US" sz="3200" dirty="0" smtClean="0"/>
              <a:t>How to search, evaluate, and cite your resources.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71600"/>
            <a:ext cx="4040188" cy="7620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Find Books and More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19600" y="1371600"/>
            <a:ext cx="4041775" cy="7620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Find Journal Articles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191000" cy="399732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/>
              <a:t>Steps taken:</a:t>
            </a:r>
          </a:p>
          <a:p>
            <a:r>
              <a:rPr lang="en-US" sz="3200" dirty="0" smtClean="0"/>
              <a:t>Mason Catalog</a:t>
            </a:r>
          </a:p>
          <a:p>
            <a:r>
              <a:rPr lang="en-US" sz="3200" dirty="0" smtClean="0"/>
              <a:t>WRLC</a:t>
            </a:r>
          </a:p>
          <a:p>
            <a:r>
              <a:rPr lang="en-US" sz="3200" dirty="0" smtClean="0"/>
              <a:t>FX County Public Library Catalog (</a:t>
            </a:r>
            <a:r>
              <a:rPr lang="en-US" sz="2800" dirty="0" smtClean="0"/>
              <a:t> Local Government Document Holdings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Worldcat</a:t>
            </a:r>
            <a:endParaRPr lang="en-US" sz="3200" dirty="0" smtClean="0"/>
          </a:p>
          <a:p>
            <a:r>
              <a:rPr lang="en-US" sz="3200" dirty="0" smtClean="0"/>
              <a:t>Interlibrary Loan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Steps taken:</a:t>
            </a:r>
          </a:p>
          <a:p>
            <a:r>
              <a:rPr lang="en-US" sz="2800" dirty="0" smtClean="0"/>
              <a:t>Databases for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Newspapers, Legal Cases, Current Events, Data/Statistics,  journal articles, etc.</a:t>
            </a:r>
          </a:p>
          <a:p>
            <a:pPr>
              <a:buNone/>
            </a:pP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/>
              <a:t>E-Journal Finder 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Using </a:t>
            </a:r>
            <a:r>
              <a:rPr lang="en-US" sz="2800" u="sng" dirty="0" smtClean="0"/>
              <a:t>Catalogs</a:t>
            </a:r>
            <a:r>
              <a:rPr lang="en-US" sz="2800" dirty="0" smtClean="0"/>
              <a:t>: Mason, WRLC, Fairfax County Public Library Catalog, and </a:t>
            </a:r>
            <a:r>
              <a:rPr lang="en-US" sz="2800" dirty="0" err="1" smtClean="0"/>
              <a:t>Wordcat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Keyword Search-your topic AND  Fairfax County, etc.</a:t>
            </a:r>
          </a:p>
          <a:p>
            <a:r>
              <a:rPr lang="en-US" sz="2800" dirty="0" smtClean="0"/>
              <a:t>Subject Search—Fairfax County</a:t>
            </a:r>
          </a:p>
          <a:p>
            <a:r>
              <a:rPr lang="en-US" sz="2800" dirty="0" smtClean="0"/>
              <a:t>Subject (your topic) AND Keyword (Fairfax County)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Tutorial-Combining Search Tool</a:t>
            </a:r>
            <a:endParaRPr lang="en-US" dirty="0"/>
          </a:p>
          <a:p>
            <a:pPr>
              <a:buNone/>
            </a:pPr>
            <a:r>
              <a:rPr lang="en-US" dirty="0" smtClean="0"/>
              <a:t>Find out how your search results are different with different catalogs/different search strategies.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Find Books and More (Maps, Videos', etc)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r>
              <a:rPr lang="en-US" u="sng" dirty="0" smtClean="0"/>
              <a:t>Newspaper Articles</a:t>
            </a:r>
          </a:p>
          <a:p>
            <a:pPr>
              <a:buNone/>
            </a:pPr>
            <a:r>
              <a:rPr lang="en-US" dirty="0" smtClean="0"/>
              <a:t>  Lexis/</a:t>
            </a:r>
            <a:r>
              <a:rPr lang="en-US" dirty="0" err="1" smtClean="0"/>
              <a:t>Nexis</a:t>
            </a:r>
            <a:r>
              <a:rPr lang="en-US" dirty="0" smtClean="0"/>
              <a:t> Academics (Washington post )</a:t>
            </a:r>
          </a:p>
          <a:p>
            <a:pPr>
              <a:buNone/>
            </a:pPr>
            <a:r>
              <a:rPr lang="en-US" u="sng" dirty="0" smtClean="0">
                <a:hlinkClick r:id="rId2"/>
              </a:rPr>
              <a:t>	Virginian Newspapers</a:t>
            </a:r>
            <a:endParaRPr lang="en-US" u="sng" dirty="0" smtClean="0"/>
          </a:p>
          <a:p>
            <a:r>
              <a:rPr lang="en-US" u="sng" dirty="0" smtClean="0"/>
              <a:t>Legal Cases</a:t>
            </a:r>
          </a:p>
          <a:p>
            <a:pPr>
              <a:buNone/>
            </a:pPr>
            <a:r>
              <a:rPr lang="en-US" dirty="0" smtClean="0"/>
              <a:t>   Lexis/</a:t>
            </a:r>
            <a:r>
              <a:rPr lang="en-US" dirty="0" err="1" smtClean="0"/>
              <a:t>Nexis</a:t>
            </a:r>
            <a:r>
              <a:rPr lang="en-US" dirty="0" smtClean="0"/>
              <a:t> Academics</a:t>
            </a:r>
          </a:p>
          <a:p>
            <a:r>
              <a:rPr lang="en-US" u="sng" dirty="0" smtClean="0"/>
              <a:t>Journal Articles on your topic</a:t>
            </a:r>
            <a:r>
              <a:rPr lang="en-US" dirty="0" smtClean="0"/>
              <a:t>: JSTOR, Academic Search Complete, PQ Research Library.</a:t>
            </a:r>
          </a:p>
          <a:p>
            <a:r>
              <a:rPr lang="en-US" u="sng" dirty="0" smtClean="0"/>
              <a:t>Journal Articles on Online Journalism </a:t>
            </a:r>
            <a:r>
              <a:rPr lang="en-US" dirty="0" smtClean="0"/>
              <a:t>: Communication Abstracts or Communication Mass Media Complete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Journal Articles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Census Data: </a:t>
            </a:r>
          </a:p>
          <a:p>
            <a:pPr>
              <a:buNone/>
            </a:pPr>
            <a:r>
              <a:rPr lang="en-US" dirty="0" smtClean="0"/>
              <a:t>--</a:t>
            </a:r>
            <a:r>
              <a:rPr lang="en-US" dirty="0" smtClean="0">
                <a:hlinkClick r:id="rId2"/>
              </a:rPr>
              <a:t>American </a:t>
            </a:r>
            <a:r>
              <a:rPr lang="en-US" dirty="0" err="1" smtClean="0">
                <a:hlinkClick r:id="rId2"/>
              </a:rPr>
              <a:t>FactFinder</a:t>
            </a:r>
            <a:r>
              <a:rPr lang="en-US" dirty="0" smtClean="0"/>
              <a:t> (2000 &amp; 2010)</a:t>
            </a:r>
            <a:endParaRPr lang="en-US" dirty="0"/>
          </a:p>
          <a:p>
            <a:pPr>
              <a:buNone/>
            </a:pPr>
            <a:r>
              <a:rPr lang="en-US" dirty="0" smtClean="0"/>
              <a:t>--Social Explorer Database (Covers all census data and thematic maps): See </a:t>
            </a:r>
            <a:r>
              <a:rPr lang="en-US" dirty="0" smtClean="0">
                <a:hlinkClick r:id="rId3"/>
              </a:rPr>
              <a:t>Data Services </a:t>
            </a:r>
            <a:r>
              <a:rPr lang="en-US" dirty="0" smtClean="0"/>
              <a:t>page</a:t>
            </a:r>
          </a:p>
          <a:p>
            <a:r>
              <a:rPr lang="en-US" dirty="0" smtClean="0">
                <a:hlinkClick r:id="rId4"/>
              </a:rPr>
              <a:t>www.fairfaxounty.gov</a:t>
            </a:r>
            <a:r>
              <a:rPr lang="en-US" dirty="0" smtClean="0"/>
              <a:t> (Local Data, Maps, Events/News, and more)</a:t>
            </a:r>
          </a:p>
          <a:p>
            <a:r>
              <a:rPr lang="en-US" dirty="0" smtClean="0"/>
              <a:t>Visit FX Public Library (Fairfax City-Virginia Room)</a:t>
            </a:r>
          </a:p>
          <a:p>
            <a:r>
              <a:rPr lang="en-US" dirty="0" err="1" smtClean="0"/>
              <a:t>Artstore</a:t>
            </a:r>
            <a:r>
              <a:rPr lang="en-US" dirty="0" smtClean="0"/>
              <a:t> Database (Pictures)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More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Search,</a:t>
            </a:r>
          </a:p>
          <a:p>
            <a:r>
              <a:rPr lang="en-US" dirty="0" smtClean="0"/>
              <a:t>How to Evaluate,</a:t>
            </a:r>
          </a:p>
          <a:p>
            <a:r>
              <a:rPr lang="en-US" dirty="0" smtClean="0"/>
              <a:t>How to Cite,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See </a:t>
            </a:r>
            <a:r>
              <a:rPr lang="en-US" dirty="0" err="1" smtClean="0"/>
              <a:t>Infoguide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Library Research Basics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See also: </a:t>
            </a:r>
            <a:r>
              <a:rPr lang="en-US" dirty="0" smtClean="0">
                <a:hlinkClick r:id="rId3"/>
              </a:rPr>
              <a:t>Online Tutorials A-Z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Tutorials 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/>
          <a:lstStyle/>
          <a:p>
            <a:r>
              <a:rPr lang="en-US" dirty="0" smtClean="0"/>
              <a:t>Take library workshops (</a:t>
            </a:r>
            <a:r>
              <a:rPr lang="en-US" dirty="0" err="1" smtClean="0"/>
              <a:t>Zotero</a:t>
            </a:r>
            <a:r>
              <a:rPr lang="en-US" dirty="0" smtClean="0"/>
              <a:t>, Data Services’ Workshops)</a:t>
            </a:r>
          </a:p>
          <a:p>
            <a:r>
              <a:rPr lang="en-US" dirty="0" smtClean="0"/>
              <a:t>Explore “</a:t>
            </a:r>
            <a:r>
              <a:rPr lang="en-US" dirty="0" err="1" smtClean="0"/>
              <a:t>inPrimo</a:t>
            </a:r>
            <a:r>
              <a:rPr lang="en-US" dirty="0" smtClean="0"/>
              <a:t>”-a new search tool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Contact---  Joy </a:t>
            </a:r>
            <a:r>
              <a:rPr lang="en-US" dirty="0" err="1" smtClean="0"/>
              <a:t>Suh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hsuh1@gmu.edu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 Jen Stevenson 						(jsteven7@gmu.edu)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More-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199</TotalTime>
  <Words>290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Library Resources:  Online journalism (Comm 361)</vt:lpstr>
      <vt:lpstr>Assignments</vt:lpstr>
      <vt:lpstr>Goals</vt:lpstr>
      <vt:lpstr>Finding Resources</vt:lpstr>
      <vt:lpstr>Find Books and More (Maps, Videos', etc) </vt:lpstr>
      <vt:lpstr>Journal Articles</vt:lpstr>
      <vt:lpstr>Data and More</vt:lpstr>
      <vt:lpstr>See Tutorials on</vt:lpstr>
      <vt:lpstr>More-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Library Resources for Comm 361:  Online Journalism</dc:title>
  <dc:creator>JSUH</dc:creator>
  <cp:lastModifiedBy>Alex</cp:lastModifiedBy>
  <cp:revision>23</cp:revision>
  <dcterms:created xsi:type="dcterms:W3CDTF">2013-02-21T19:02:23Z</dcterms:created>
  <dcterms:modified xsi:type="dcterms:W3CDTF">2013-04-14T23:07:32Z</dcterms:modified>
</cp:coreProperties>
</file>